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Raleway"/>
      <p:regular r:id="rId7"/>
      <p:bold r:id="rId8"/>
      <p:italic r:id="rId9"/>
      <p:boldItalic r:id="rId10"/>
    </p:embeddedFont>
    <p:embeddedFont>
      <p:font typeface="Lat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Lato-regular.fntdata"/><Relationship Id="rId10" Type="http://schemas.openxmlformats.org/officeDocument/2006/relationships/font" Target="fonts/Raleway-boldItalic.fntdata"/><Relationship Id="rId13" Type="http://schemas.openxmlformats.org/officeDocument/2006/relationships/font" Target="fonts/Lato-italic.fntdata"/><Relationship Id="rId12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aleway-italic.fntdata"/><Relationship Id="rId14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Raleway-regular.fntdata"/><Relationship Id="rId8" Type="http://schemas.openxmlformats.org/officeDocument/2006/relationships/font" Target="fonts/Raleway-bold.fntdata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53198b8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53198b8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